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85"/>
  </p:notesMasterIdLst>
  <p:sldIdLst>
    <p:sldId id="316" r:id="rId2"/>
    <p:sldId id="348" r:id="rId3"/>
    <p:sldId id="300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347" r:id="rId13"/>
    <p:sldId id="263" r:id="rId14"/>
    <p:sldId id="261" r:id="rId15"/>
    <p:sldId id="349" r:id="rId16"/>
    <p:sldId id="334" r:id="rId17"/>
    <p:sldId id="265" r:id="rId18"/>
    <p:sldId id="266" r:id="rId19"/>
    <p:sldId id="274" r:id="rId20"/>
    <p:sldId id="267" r:id="rId21"/>
    <p:sldId id="268" r:id="rId22"/>
    <p:sldId id="276" r:id="rId23"/>
    <p:sldId id="352" r:id="rId24"/>
    <p:sldId id="353" r:id="rId25"/>
    <p:sldId id="354" r:id="rId26"/>
    <p:sldId id="350" r:id="rId27"/>
    <p:sldId id="269" r:id="rId28"/>
    <p:sldId id="271" r:id="rId29"/>
    <p:sldId id="273" r:id="rId30"/>
    <p:sldId id="346" r:id="rId31"/>
    <p:sldId id="355" r:id="rId32"/>
    <p:sldId id="356" r:id="rId33"/>
    <p:sldId id="277" r:id="rId34"/>
    <p:sldId id="278" r:id="rId35"/>
    <p:sldId id="279" r:id="rId36"/>
    <p:sldId id="280" r:id="rId37"/>
    <p:sldId id="357" r:id="rId38"/>
    <p:sldId id="283" r:id="rId39"/>
    <p:sldId id="284" r:id="rId40"/>
    <p:sldId id="358" r:id="rId41"/>
    <p:sldId id="335" r:id="rId42"/>
    <p:sldId id="359" r:id="rId43"/>
    <p:sldId id="360" r:id="rId44"/>
    <p:sldId id="361" r:id="rId45"/>
    <p:sldId id="362" r:id="rId46"/>
    <p:sldId id="304" r:id="rId47"/>
    <p:sldId id="306" r:id="rId48"/>
    <p:sldId id="336" r:id="rId49"/>
    <p:sldId id="286" r:id="rId50"/>
    <p:sldId id="288" r:id="rId51"/>
    <p:sldId id="289" r:id="rId52"/>
    <p:sldId id="337" r:id="rId53"/>
    <p:sldId id="291" r:id="rId54"/>
    <p:sldId id="294" r:id="rId55"/>
    <p:sldId id="293" r:id="rId56"/>
    <p:sldId id="338" r:id="rId57"/>
    <p:sldId id="305" r:id="rId58"/>
    <p:sldId id="339" r:id="rId59"/>
    <p:sldId id="295" r:id="rId60"/>
    <p:sldId id="309" r:id="rId61"/>
    <p:sldId id="310" r:id="rId62"/>
    <p:sldId id="311" r:id="rId63"/>
    <p:sldId id="340" r:id="rId64"/>
    <p:sldId id="312" r:id="rId65"/>
    <p:sldId id="341" r:id="rId66"/>
    <p:sldId id="315" r:id="rId67"/>
    <p:sldId id="319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42" r:id="rId79"/>
    <p:sldId id="343" r:id="rId80"/>
    <p:sldId id="344" r:id="rId81"/>
    <p:sldId id="345" r:id="rId82"/>
    <p:sldId id="332" r:id="rId83"/>
    <p:sldId id="333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4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355"/>
            <p14:sldId id="356"/>
            <p14:sldId id="277"/>
            <p14:sldId id="278"/>
            <p14:sldId id="279"/>
            <p14:sldId id="280"/>
            <p14:sldId id="357"/>
          </p14:sldIdLst>
        </p14:section>
        <p14:section name="studia" id="{D008F948-3EEA-4B06-9D2C-1CA2116EA216}">
          <p14:sldIdLst>
            <p14:sldId id="283"/>
            <p14:sldId id="284"/>
            <p14:sldId id="358"/>
            <p14:sldId id="335"/>
            <p14:sldId id="359"/>
            <p14:sldId id="360"/>
            <p14:sldId id="361"/>
            <p14:sldId id="362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21.03.2019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520.png"/><Relationship Id="rId4" Type="http://schemas.openxmlformats.org/officeDocument/2006/relationships/image" Target="../media/image65.png"/><Relationship Id="rId9" Type="http://schemas.openxmlformats.org/officeDocument/2006/relationships/image" Target="../media/image70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/>
              <a:t>A vůbec je to špatně formulovaná otázka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DBE0-BD51-4651-AC4F-C0E672F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8E169-224E-47B4-A206-69A2BE0B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062"/>
            <a:ext cx="8372104" cy="5720939"/>
          </a:xfrm>
        </p:spPr>
      </p:pic>
    </p:spTree>
    <p:extLst>
      <p:ext uri="{BB962C8B-B14F-4D97-AF65-F5344CB8AC3E}">
        <p14:creationId xmlns:p14="http://schemas.microsoft.com/office/powerpoint/2010/main" val="576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2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FFD4D-EA4A-44E7-9EB7-1D896E01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0"/>
            <a:ext cx="9983190" cy="685685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7FED3-3C1B-409A-8DDD-F341C5B6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147"/>
            <a:ext cx="12192000" cy="5987854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0EEA1-966E-4EA2-BA1E-C4882EF4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C7B90-496C-4CA2-B50C-C2DA6F5E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2899"/>
            <a:ext cx="11768447" cy="5625102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09C1-92B7-41C7-AB10-F6577F14D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48090"/>
            <a:ext cx="5189517" cy="3909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455A7-1DFB-484D-89E8-8957B6774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6" y="2896223"/>
            <a:ext cx="5189516" cy="396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95BA0D-3168-47CD-8EA2-36A3DEE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0"/>
            <a:ext cx="8285018" cy="684926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805B492-A04E-4EE3-ABFD-4A562625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2802136" cy="1314203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</p:spTree>
    <p:extLst>
      <p:ext uri="{BB962C8B-B14F-4D97-AF65-F5344CB8AC3E}">
        <p14:creationId xmlns:p14="http://schemas.microsoft.com/office/powerpoint/2010/main" val="377933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51357-E3CE-4098-91C1-504791CD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31" y="0"/>
            <a:ext cx="8308769" cy="6868898"/>
          </a:xfrm>
        </p:spPr>
      </p:pic>
    </p:spTree>
    <p:extLst>
      <p:ext uri="{BB962C8B-B14F-4D97-AF65-F5344CB8AC3E}">
        <p14:creationId xmlns:p14="http://schemas.microsoft.com/office/powerpoint/2010/main" val="92771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81BC6-A5B5-421D-8AAC-B5DC9D1A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447"/>
            <a:ext cx="9476509" cy="5567554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– od roku 1950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DFA84-EA12-46AB-9337-8B8F8A2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203"/>
            <a:ext cx="10070275" cy="5590798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5DA96D-7B61-4E83-9E40-B205DAF8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2"/>
            <a:ext cx="9274002" cy="5640889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81C96-48CC-47CB-9C0F-3514AF3D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21"/>
            <a:ext cx="10189029" cy="561348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541DC-1705-4CDB-920C-066D9D6B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94"/>
            <a:ext cx="10830296" cy="5614425"/>
          </a:xfrm>
        </p:spPr>
      </p:pic>
    </p:spTree>
    <p:extLst>
      <p:ext uri="{BB962C8B-B14F-4D97-AF65-F5344CB8AC3E}">
        <p14:creationId xmlns:p14="http://schemas.microsoft.com/office/powerpoint/2010/main" val="380953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F083E9-8F18-4F65-8570-2C5F11E3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911"/>
            <a:ext cx="11424062" cy="562509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191" cy="1320800"/>
          </a:xfrm>
        </p:spPr>
        <p:txBody>
          <a:bodyPr/>
          <a:lstStyle/>
          <a:p>
            <a:r>
              <a:rPr lang="cs-CZ" dirty="0"/>
              <a:t>Produkce jednotlivých studií - logaritmicky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09A39-EF27-47ED-98E3-7CA18679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47"/>
            <a:ext cx="11400312" cy="5621953"/>
          </a:xfrm>
        </p:spPr>
      </p:pic>
    </p:spTree>
    <p:extLst>
      <p:ext uri="{BB962C8B-B14F-4D97-AF65-F5344CB8AC3E}">
        <p14:creationId xmlns:p14="http://schemas.microsoft.com/office/powerpoint/2010/main" val="414047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 fontScale="90000"/>
          </a:bodyPr>
          <a:lstStyle/>
          <a:p>
            <a:r>
              <a:rPr lang="cs-CZ" dirty="0"/>
              <a:t>Produkce jednotlivých studií, </a:t>
            </a:r>
            <a:r>
              <a:rPr lang="cs-CZ" dirty="0" err="1"/>
              <a:t>todo</a:t>
            </a:r>
            <a:r>
              <a:rPr lang="cs-CZ" dirty="0"/>
              <a:t>:</a:t>
            </a:r>
            <a:br>
              <a:rPr lang="cs-CZ" dirty="0"/>
            </a:br>
            <a:r>
              <a:rPr lang="cs-CZ" dirty="0"/>
              <a:t>možná </a:t>
            </a:r>
            <a:r>
              <a:rPr lang="cs-CZ" dirty="0" err="1"/>
              <a:t>barh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2A5394-7E6C-4F5A-8AC3-5FFD4F03D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97" y="0"/>
            <a:ext cx="8629403" cy="6854563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3ABC3-B21A-4710-8206-B5DF8F2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09"/>
            <a:ext cx="9947564" cy="5949191"/>
          </a:xfrm>
        </p:spPr>
      </p:pic>
    </p:spTree>
    <p:extLst>
      <p:ext uri="{BB962C8B-B14F-4D97-AF65-F5344CB8AC3E}">
        <p14:creationId xmlns:p14="http://schemas.microsoft.com/office/powerpoint/2010/main" val="2769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42AE-F249-4979-A55C-483879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86"/>
            <a:ext cx="3317649" cy="540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A61FC-15E3-4A83-BE0F-F8914581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8" y="1454923"/>
            <a:ext cx="3190029" cy="540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623AC-F515-4F7B-81FE-7AC33EC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75" y="1447952"/>
            <a:ext cx="3317649" cy="5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7EA6F-1ECB-4F03-B258-96135D5B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4"/>
            <a:ext cx="3633849" cy="5562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2E04E-5F3F-4E05-A7E5-2292CBB1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49" y="1295144"/>
            <a:ext cx="3305631" cy="556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50774-A92D-468A-9FCD-46791D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14" y="1295144"/>
            <a:ext cx="3360892" cy="5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54FB-9D9C-4D3B-A5FF-99F03D7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2"/>
            <a:ext cx="3267255" cy="55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805E-86F9-45D2-938D-7BE923DF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62" y="1318362"/>
            <a:ext cx="3267255" cy="553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A4D4-92D9-4C20-8FDC-3FC6FBF0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17" y="1231696"/>
            <a:ext cx="3267255" cy="5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1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F4079-F776-49C8-8119-96122EEE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9" y="0"/>
            <a:ext cx="9472551" cy="6856736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668976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C95427-F6C1-46ED-A0F4-601C5DBFE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0"/>
            <a:ext cx="9892595" cy="685800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8E994-4ABE-43BA-A334-B89D03EC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997"/>
            <a:ext cx="9274002" cy="5628003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2" y="562098"/>
            <a:ext cx="2825885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ABD6E-C29E-4CB0-B7F3-43A480080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2" y="0"/>
            <a:ext cx="9364268" cy="6662057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224"/>
            <a:ext cx="2921330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BFA99-85BC-4C30-9293-47358A5C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8" y="0"/>
            <a:ext cx="9411951" cy="6602681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160AF-6AC6-4F2B-B0C2-25E5931C2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0"/>
            <a:ext cx="9365673" cy="657787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0BD28-63B7-48A9-BF95-A656D0E2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5" y="0"/>
            <a:ext cx="9282545" cy="6519486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13341</TotalTime>
  <Words>1102</Words>
  <Application>Microsoft Office PowerPoint</Application>
  <PresentationFormat>Widescreen</PresentationFormat>
  <Paragraphs>192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Upozornění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Je anime pro děti?</vt:lpstr>
      <vt:lpstr>Rating a prvky</vt:lpstr>
      <vt:lpstr>Roční produkce – 1950 - 2018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 – od roku 1950</vt:lpstr>
      <vt:lpstr>Adaptace – vývoj v čase od roku 1988</vt:lpstr>
      <vt:lpstr>Adaptace – vývoj v čase od roku 1988</vt:lpstr>
      <vt:lpstr>Adaptace – vývoj v čase od roku 1988</vt:lpstr>
      <vt:lpstr>Studia</vt:lpstr>
      <vt:lpstr>Produkce jednotlivých studií</vt:lpstr>
      <vt:lpstr>Produkce jednotlivých studií - logaritmicky</vt:lpstr>
      <vt:lpstr>Produkce jednotlivých studií, todo: možná barh</vt:lpstr>
      <vt:lpstr>Produkce jednotlivých studií</vt:lpstr>
      <vt:lpstr>Nejznámější díla studií</vt:lpstr>
      <vt:lpstr>Nejznámější díla studií 2</vt:lpstr>
      <vt:lpstr>Nejznámější díla studií 3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PowerPoint Presentation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149</cp:revision>
  <dcterms:created xsi:type="dcterms:W3CDTF">2018-07-06T23:40:54Z</dcterms:created>
  <dcterms:modified xsi:type="dcterms:W3CDTF">2019-03-22T00:36:27Z</dcterms:modified>
</cp:coreProperties>
</file>